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99" r:id="rId2"/>
    <p:sldId id="304" r:id="rId3"/>
    <p:sldId id="302" r:id="rId4"/>
    <p:sldId id="305" r:id="rId5"/>
    <p:sldId id="303" r:id="rId6"/>
    <p:sldId id="300" r:id="rId7"/>
    <p:sldId id="284" r:id="rId8"/>
    <p:sldId id="285" r:id="rId9"/>
    <p:sldId id="306" r:id="rId10"/>
    <p:sldId id="257" r:id="rId11"/>
    <p:sldId id="307" r:id="rId12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61B"/>
    <a:srgbClr val="FFFFFF"/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85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032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.jp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9294F97B-1423-EABD-32B4-0F21C4C727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b="23952"/>
          <a:stretch/>
        </p:blipFill>
        <p:spPr>
          <a:xfrm rot="16200000">
            <a:off x="617225" y="2566114"/>
            <a:ext cx="4268536" cy="10154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411A00-01C4-A7A7-C922-2CFB396718B8}"/>
              </a:ext>
            </a:extLst>
          </p:cNvPr>
          <p:cNvSpPr/>
          <p:nvPr/>
        </p:nvSpPr>
        <p:spPr>
          <a:xfrm rot="16200000">
            <a:off x="1491458" y="2843005"/>
            <a:ext cx="20584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Wagner</a:t>
            </a:r>
          </a:p>
        </p:txBody>
      </p:sp>
      <p:pic>
        <p:nvPicPr>
          <p:cNvPr id="4" name="Grafik 15">
            <a:extLst>
              <a:ext uri="{FF2B5EF4-FFF2-40B4-BE49-F238E27FC236}">
                <a16:creationId xmlns:a16="http://schemas.microsoft.com/office/drawing/2014/main" id="{8FB9A73B-61E3-84F7-A6EA-64E441F83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b="23952"/>
          <a:stretch/>
        </p:blipFill>
        <p:spPr>
          <a:xfrm rot="16200000">
            <a:off x="1938467" y="2566114"/>
            <a:ext cx="4268536" cy="1015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F2B394-6C24-B8F9-49CC-70DEC72B0EE7}"/>
              </a:ext>
            </a:extLst>
          </p:cNvPr>
          <p:cNvSpPr/>
          <p:nvPr/>
        </p:nvSpPr>
        <p:spPr>
          <a:xfrm rot="16200000">
            <a:off x="2812700" y="2843005"/>
            <a:ext cx="20584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Verdi</a:t>
            </a:r>
          </a:p>
        </p:txBody>
      </p:sp>
    </p:spTree>
    <p:extLst>
      <p:ext uri="{BB962C8B-B14F-4D97-AF65-F5344CB8AC3E}">
        <p14:creationId xmlns:p14="http://schemas.microsoft.com/office/powerpoint/2010/main" val="106975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274B11E-F105-D42D-1E16-7564855DFB10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228600" y="552447"/>
            <a:chExt cx="14001750" cy="5362578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8BCADF3-A293-8B78-4444-1A4396BC5A6D}"/>
                </a:ext>
              </a:extLst>
            </p:cNvPr>
            <p:cNvSpPr/>
            <p:nvPr/>
          </p:nvSpPr>
          <p:spPr>
            <a:xfrm>
              <a:off x="228600" y="552450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7A8CDB20-8307-203F-4A36-B1CADAF96F25}"/>
                </a:ext>
              </a:extLst>
            </p:cNvPr>
            <p:cNvSpPr/>
            <p:nvPr/>
          </p:nvSpPr>
          <p:spPr>
            <a:xfrm>
              <a:off x="1628775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FC3F70B-73B5-DBAB-E0C1-90802FB703D6}"/>
                </a:ext>
              </a:extLst>
            </p:cNvPr>
            <p:cNvSpPr/>
            <p:nvPr/>
          </p:nvSpPr>
          <p:spPr>
            <a:xfrm>
              <a:off x="4429125" y="552448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C8E1F9B-375E-BF95-5150-D7EE50809090}"/>
                </a:ext>
              </a:extLst>
            </p:cNvPr>
            <p:cNvSpPr/>
            <p:nvPr/>
          </p:nvSpPr>
          <p:spPr>
            <a:xfrm>
              <a:off x="3028950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DC59D6C-5186-EAFC-E9E8-36BFEDDD8B3C}"/>
                </a:ext>
              </a:extLst>
            </p:cNvPr>
            <p:cNvSpPr/>
            <p:nvPr/>
          </p:nvSpPr>
          <p:spPr>
            <a:xfrm>
              <a:off x="5829300" y="552447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6E81FFE-3FCC-C1F3-466F-9EB03906D1BF}"/>
                </a:ext>
              </a:extLst>
            </p:cNvPr>
            <p:cNvSpPr/>
            <p:nvPr/>
          </p:nvSpPr>
          <p:spPr>
            <a:xfrm>
              <a:off x="7229475" y="552450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E5A0FF8-70EB-1207-6C38-592C651D25D7}"/>
                </a:ext>
              </a:extLst>
            </p:cNvPr>
            <p:cNvSpPr/>
            <p:nvPr/>
          </p:nvSpPr>
          <p:spPr>
            <a:xfrm>
              <a:off x="8629650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3B2DBFF-D7CF-0E2A-B664-FE0DC8852995}"/>
                </a:ext>
              </a:extLst>
            </p:cNvPr>
            <p:cNvSpPr/>
            <p:nvPr/>
          </p:nvSpPr>
          <p:spPr>
            <a:xfrm>
              <a:off x="11430000" y="552448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3A6F371-B0ED-9655-2917-27E6369CFE7C}"/>
                </a:ext>
              </a:extLst>
            </p:cNvPr>
            <p:cNvSpPr/>
            <p:nvPr/>
          </p:nvSpPr>
          <p:spPr>
            <a:xfrm>
              <a:off x="10029825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50EA545-BEBB-F63E-3D4C-7AB5DB713522}"/>
                </a:ext>
              </a:extLst>
            </p:cNvPr>
            <p:cNvSpPr/>
            <p:nvPr/>
          </p:nvSpPr>
          <p:spPr>
            <a:xfrm>
              <a:off x="12830175" y="552447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F4DCCB55-F87F-1C4A-0288-B5404E4614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3" b="13032"/>
          <a:stretch/>
        </p:blipFill>
        <p:spPr>
          <a:xfrm rot="16200000">
            <a:off x="-344488" y="3005133"/>
            <a:ext cx="3657599" cy="84772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294F97B-1423-EABD-32B4-0F21C4C727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b="23952"/>
          <a:stretch/>
        </p:blipFill>
        <p:spPr>
          <a:xfrm rot="16200000">
            <a:off x="581323" y="3044527"/>
            <a:ext cx="3790353" cy="90169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A96E874-C6EF-5CE5-F743-10DC387BC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00293" y="3030259"/>
            <a:ext cx="1962149" cy="930228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48C21A-4189-56C0-A0BE-D40F66076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4" y="2936147"/>
            <a:ext cx="967819" cy="1471178"/>
          </a:xfrm>
          <a:prstGeom prst="rect">
            <a:avLst/>
          </a:prstGeo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4FE09493-18A7-33FB-74FC-5F9227603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26454" y="3212230"/>
            <a:ext cx="3443691" cy="830841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5B2DB920-BFC3-AE4D-94BA-A92FE633C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91953" y="3179301"/>
            <a:ext cx="1898890" cy="896698"/>
          </a:xfrm>
          <a:prstGeom prst="rect">
            <a:avLst/>
          </a:prstGeom>
        </p:spPr>
      </p:pic>
      <p:pic>
        <p:nvPicPr>
          <p:cNvPr id="26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CFD7D93A-E0DF-B089-B350-9FD81ABBC3E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5" b="10321"/>
          <a:stretch/>
        </p:blipFill>
        <p:spPr>
          <a:xfrm rot="16200000">
            <a:off x="5433765" y="3134762"/>
            <a:ext cx="4019550" cy="873616"/>
          </a:xfrm>
          <a:prstGeom prst="rect">
            <a:avLst/>
          </a:prstGeom>
        </p:spPr>
      </p:pic>
      <p:pic>
        <p:nvPicPr>
          <p:cNvPr id="28" name="Grafik 2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19B7221-6031-5DDF-E31F-11EEF30F7D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61922" y="3140824"/>
            <a:ext cx="2916358" cy="86149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D31A3CC-7BFA-6B15-4F9F-A719F957A6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001" y="2088071"/>
            <a:ext cx="745397" cy="74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07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D9E8A-1118-3511-4AE2-05B9A7342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">
            <a:extLst>
              <a:ext uri="{FF2B5EF4-FFF2-40B4-BE49-F238E27FC236}">
                <a16:creationId xmlns:a16="http://schemas.microsoft.com/office/drawing/2014/main" id="{C1765C74-87EC-4400-80D8-4B0DEDC078B6}"/>
              </a:ext>
            </a:extLst>
          </p:cNvPr>
          <p:cNvSpPr/>
          <p:nvPr/>
        </p:nvSpPr>
        <p:spPr>
          <a:xfrm>
            <a:off x="0" y="4"/>
            <a:ext cx="1597688" cy="685799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1">
            <a:extLst>
              <a:ext uri="{FF2B5EF4-FFF2-40B4-BE49-F238E27FC236}">
                <a16:creationId xmlns:a16="http://schemas.microsoft.com/office/drawing/2014/main" id="{CF622676-0016-6545-42F3-1923628F024C}"/>
              </a:ext>
            </a:extLst>
          </p:cNvPr>
          <p:cNvSpPr/>
          <p:nvPr/>
        </p:nvSpPr>
        <p:spPr>
          <a:xfrm>
            <a:off x="1597688" y="4"/>
            <a:ext cx="1597688" cy="685799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1">
            <a:extLst>
              <a:ext uri="{FF2B5EF4-FFF2-40B4-BE49-F238E27FC236}">
                <a16:creationId xmlns:a16="http://schemas.microsoft.com/office/drawing/2014/main" id="{966919B7-77D6-9B11-C9EC-39D57AACA622}"/>
              </a:ext>
            </a:extLst>
          </p:cNvPr>
          <p:cNvSpPr/>
          <p:nvPr/>
        </p:nvSpPr>
        <p:spPr>
          <a:xfrm>
            <a:off x="3195376" y="4"/>
            <a:ext cx="1597688" cy="685799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1">
            <a:extLst>
              <a:ext uri="{FF2B5EF4-FFF2-40B4-BE49-F238E27FC236}">
                <a16:creationId xmlns:a16="http://schemas.microsoft.com/office/drawing/2014/main" id="{94A4721B-0475-D0C1-CF53-F423F0916713}"/>
              </a:ext>
            </a:extLst>
          </p:cNvPr>
          <p:cNvSpPr/>
          <p:nvPr/>
        </p:nvSpPr>
        <p:spPr>
          <a:xfrm>
            <a:off x="4793064" y="4"/>
            <a:ext cx="1597688" cy="685799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b="0" i="0" dirty="0">
              <a:solidFill>
                <a:srgbClr val="1A1A1A"/>
              </a:solidFill>
              <a:effectLst/>
              <a:latin typeface="Inter"/>
            </a:endParaRPr>
          </a:p>
        </p:txBody>
      </p:sp>
      <p:pic>
        <p:nvPicPr>
          <p:cNvPr id="38" name="Grafik 15">
            <a:extLst>
              <a:ext uri="{FF2B5EF4-FFF2-40B4-BE49-F238E27FC236}">
                <a16:creationId xmlns:a16="http://schemas.microsoft.com/office/drawing/2014/main" id="{498830C6-A5D6-5B99-AA6F-E146587CC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b="23952"/>
          <a:stretch/>
        </p:blipFill>
        <p:spPr>
          <a:xfrm rot="16200000">
            <a:off x="-1469599" y="2635659"/>
            <a:ext cx="4536886" cy="1079288"/>
          </a:xfrm>
          <a:prstGeom prst="rect">
            <a:avLst/>
          </a:prstGeom>
        </p:spPr>
      </p:pic>
      <p:pic>
        <p:nvPicPr>
          <p:cNvPr id="40" name="Grafik 14">
            <a:extLst>
              <a:ext uri="{FF2B5EF4-FFF2-40B4-BE49-F238E27FC236}">
                <a16:creationId xmlns:a16="http://schemas.microsoft.com/office/drawing/2014/main" id="{8C320364-7FED-0D5B-A466-9A545702A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87" y="1317534"/>
            <a:ext cx="1077160" cy="1077160"/>
          </a:xfrm>
          <a:prstGeom prst="rect">
            <a:avLst/>
          </a:prstGeom>
        </p:spPr>
      </p:pic>
      <p:pic>
        <p:nvPicPr>
          <p:cNvPr id="41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EB5E4E-C305-1AE2-C4DE-571316EB7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12" y="2658101"/>
            <a:ext cx="1486477" cy="225958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51C8DA6-B44F-4393-AE4A-C5D569E40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726853" y="4250085"/>
            <a:ext cx="2534734" cy="103753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FAAD839-73F6-1D5B-0C1B-4B22240A0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958583" y="1432698"/>
            <a:ext cx="2144443" cy="92261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B28E1CC-CCD7-8599-2634-39694002A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148382" y="3732586"/>
            <a:ext cx="3015309" cy="86633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13404E8-A58A-5421-BC89-FEACDF396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970297" y="1472105"/>
            <a:ext cx="1372664" cy="8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1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274B11E-F105-D42D-1E16-7564855DFB10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228600" y="552447"/>
            <a:chExt cx="14001750" cy="5362578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8BCADF3-A293-8B78-4444-1A4396BC5A6D}"/>
                </a:ext>
              </a:extLst>
            </p:cNvPr>
            <p:cNvSpPr/>
            <p:nvPr/>
          </p:nvSpPr>
          <p:spPr>
            <a:xfrm>
              <a:off x="228600" y="552450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7A8CDB20-8307-203F-4A36-B1CADAF96F25}"/>
                </a:ext>
              </a:extLst>
            </p:cNvPr>
            <p:cNvSpPr/>
            <p:nvPr/>
          </p:nvSpPr>
          <p:spPr>
            <a:xfrm>
              <a:off x="1628775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FC3F70B-73B5-DBAB-E0C1-90802FB703D6}"/>
                </a:ext>
              </a:extLst>
            </p:cNvPr>
            <p:cNvSpPr/>
            <p:nvPr/>
          </p:nvSpPr>
          <p:spPr>
            <a:xfrm>
              <a:off x="4429125" y="552448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C8E1F9B-375E-BF95-5150-D7EE50809090}"/>
                </a:ext>
              </a:extLst>
            </p:cNvPr>
            <p:cNvSpPr/>
            <p:nvPr/>
          </p:nvSpPr>
          <p:spPr>
            <a:xfrm>
              <a:off x="3028950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DC59D6C-5186-EAFC-E9E8-36BFEDDD8B3C}"/>
                </a:ext>
              </a:extLst>
            </p:cNvPr>
            <p:cNvSpPr/>
            <p:nvPr/>
          </p:nvSpPr>
          <p:spPr>
            <a:xfrm>
              <a:off x="5829300" y="552447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6E81FFE-3FCC-C1F3-466F-9EB03906D1BF}"/>
                </a:ext>
              </a:extLst>
            </p:cNvPr>
            <p:cNvSpPr/>
            <p:nvPr/>
          </p:nvSpPr>
          <p:spPr>
            <a:xfrm>
              <a:off x="7229475" y="552450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E5A0FF8-70EB-1207-6C38-592C651D25D7}"/>
                </a:ext>
              </a:extLst>
            </p:cNvPr>
            <p:cNvSpPr/>
            <p:nvPr/>
          </p:nvSpPr>
          <p:spPr>
            <a:xfrm>
              <a:off x="8629650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3B2DBFF-D7CF-0E2A-B664-FE0DC8852995}"/>
                </a:ext>
              </a:extLst>
            </p:cNvPr>
            <p:cNvSpPr/>
            <p:nvPr/>
          </p:nvSpPr>
          <p:spPr>
            <a:xfrm>
              <a:off x="11430000" y="552448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3A6F371-B0ED-9655-2917-27E6369CFE7C}"/>
                </a:ext>
              </a:extLst>
            </p:cNvPr>
            <p:cNvSpPr/>
            <p:nvPr/>
          </p:nvSpPr>
          <p:spPr>
            <a:xfrm>
              <a:off x="10029825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50EA545-BEBB-F63E-3D4C-7AB5DB713522}"/>
                </a:ext>
              </a:extLst>
            </p:cNvPr>
            <p:cNvSpPr/>
            <p:nvPr/>
          </p:nvSpPr>
          <p:spPr>
            <a:xfrm>
              <a:off x="12830175" y="552447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3C30D14-B4AF-A67C-1C5C-D19CCD701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10779" y="3015048"/>
            <a:ext cx="4075043" cy="82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13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48C21A-4189-56C0-A0BE-D40F66076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99" y="3600560"/>
            <a:ext cx="1198478" cy="18218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D31A3CC-7BFA-6B15-4F9F-A719F957A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20" y="1642232"/>
            <a:ext cx="827833" cy="827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356371-FC5C-F075-C19E-9727DBF299B8}"/>
              </a:ext>
            </a:extLst>
          </p:cNvPr>
          <p:cNvSpPr/>
          <p:nvPr/>
        </p:nvSpPr>
        <p:spPr>
          <a:xfrm>
            <a:off x="4652145" y="2527481"/>
            <a:ext cx="192826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Verdi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Puccini</a:t>
            </a:r>
            <a:endParaRPr lang="en-GB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938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48C21A-4189-56C0-A0BE-D40F66076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99" y="3600560"/>
            <a:ext cx="1198478" cy="18218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D31A3CC-7BFA-6B15-4F9F-A719F957A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20" y="1642232"/>
            <a:ext cx="827833" cy="827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356371-FC5C-F075-C19E-9727DBF299B8}"/>
              </a:ext>
            </a:extLst>
          </p:cNvPr>
          <p:cNvSpPr/>
          <p:nvPr/>
        </p:nvSpPr>
        <p:spPr>
          <a:xfrm>
            <a:off x="4655003" y="2270661"/>
            <a:ext cx="1928265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Wolfgang Amadeus Mozart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914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9294F97B-1423-EABD-32B4-0F21C4C727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b="23952"/>
          <a:stretch/>
        </p:blipFill>
        <p:spPr>
          <a:xfrm rot="16200000">
            <a:off x="320773" y="2862564"/>
            <a:ext cx="5046513" cy="1200524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48C21A-4189-56C0-A0BE-D40F66076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60" y="2805842"/>
            <a:ext cx="1629872" cy="2477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D31A3CC-7BFA-6B15-4F9F-A719F957A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561752"/>
            <a:ext cx="1045128" cy="10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79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ADE3CD2-03E3-3083-8D85-E4087AD44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284968" y="895524"/>
            <a:ext cx="3336064" cy="5066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AB20B1-356A-4BBE-DEEC-9C88020B6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30083"/>
            <a:ext cx="7772400" cy="499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6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5007" y="225822"/>
            <a:ext cx="2057897" cy="299792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7224" y="225822"/>
            <a:ext cx="2057897" cy="299792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25" y="3644537"/>
            <a:ext cx="2057897" cy="299792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723" y="3644536"/>
            <a:ext cx="2057897" cy="29979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7224" y="3644537"/>
            <a:ext cx="2057897" cy="299792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2162" y="3670200"/>
            <a:ext cx="2057897" cy="299792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25" y="175787"/>
            <a:ext cx="2057897" cy="299792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724" y="175787"/>
            <a:ext cx="2057897" cy="29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21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0591" y="218338"/>
            <a:ext cx="2086728" cy="301289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2808" y="218338"/>
            <a:ext cx="2086728" cy="301289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533" y="3637053"/>
            <a:ext cx="1983679" cy="301289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832" y="3637052"/>
            <a:ext cx="1983679" cy="3012893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4333" y="3637053"/>
            <a:ext cx="1983679" cy="301289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3640" y="3626769"/>
            <a:ext cx="1983679" cy="3012893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009" y="168303"/>
            <a:ext cx="2086728" cy="3012893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6308" y="168303"/>
            <a:ext cx="2086728" cy="301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97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8744" y="208054"/>
            <a:ext cx="2086728" cy="157128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963" y="208054"/>
            <a:ext cx="2313100" cy="161400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008" y="218338"/>
            <a:ext cx="2214455" cy="2962858"/>
          </a:xfrm>
          <a:prstGeom prst="rect">
            <a:avLst/>
          </a:prstGeom>
        </p:spPr>
      </p:pic>
      <p:pic>
        <p:nvPicPr>
          <p:cNvPr id="7" name="Grafik 30">
            <a:extLst>
              <a:ext uri="{FF2B5EF4-FFF2-40B4-BE49-F238E27FC236}">
                <a16:creationId xmlns:a16="http://schemas.microsoft.com/office/drawing/2014/main" id="{4399A8AA-503C-1AE0-CA49-7189A027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8017" y="208055"/>
            <a:ext cx="2214455" cy="2962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B4F3F2-0787-74C8-320F-852F30EAF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302" y="1858029"/>
            <a:ext cx="1162353" cy="1278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B45251-82DD-09A8-A1A2-DEE6A91D8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282" y="1831292"/>
            <a:ext cx="1348957" cy="1305642"/>
          </a:xfrm>
          <a:prstGeom prst="rect">
            <a:avLst/>
          </a:prstGeom>
        </p:spPr>
      </p:pic>
      <p:pic>
        <p:nvPicPr>
          <p:cNvPr id="13" name="Picture 12" descr="A white circle with black text&#10;&#10;Description automatically generated">
            <a:extLst>
              <a:ext uri="{FF2B5EF4-FFF2-40B4-BE49-F238E27FC236}">
                <a16:creationId xmlns:a16="http://schemas.microsoft.com/office/drawing/2014/main" id="{9BDFE67F-3935-7228-198E-498A97768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8" y="3626769"/>
            <a:ext cx="1280381" cy="12803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034928-2AAF-6CC6-C22B-F5FF62BC58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008" y="4907150"/>
            <a:ext cx="2019447" cy="1443408"/>
          </a:xfrm>
          <a:prstGeom prst="rect">
            <a:avLst/>
          </a:prstGeom>
        </p:spPr>
      </p:pic>
      <p:pic>
        <p:nvPicPr>
          <p:cNvPr id="15" name="Picture 14" descr="A white circle with black text&#10;&#10;Description automatically generated">
            <a:extLst>
              <a:ext uri="{FF2B5EF4-FFF2-40B4-BE49-F238E27FC236}">
                <a16:creationId xmlns:a16="http://schemas.microsoft.com/office/drawing/2014/main" id="{BFBD708F-CAA5-6532-0689-E538E495C3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45" y="3637053"/>
            <a:ext cx="1280381" cy="12803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C00FEF-D1D9-0AF1-B41B-EC054EA65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6345" y="5162267"/>
            <a:ext cx="2019447" cy="953742"/>
          </a:xfrm>
          <a:prstGeom prst="rect">
            <a:avLst/>
          </a:prstGeom>
        </p:spPr>
      </p:pic>
      <p:pic>
        <p:nvPicPr>
          <p:cNvPr id="17" name="Picture 16" descr="A white circle with black text&#10;&#10;Description automatically generated">
            <a:extLst>
              <a:ext uri="{FF2B5EF4-FFF2-40B4-BE49-F238E27FC236}">
                <a16:creationId xmlns:a16="http://schemas.microsoft.com/office/drawing/2014/main" id="{6526BB4A-A16C-2281-B748-33DBDC3E69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302" y="3626769"/>
            <a:ext cx="1280381" cy="12803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57ABC0-1DFE-714D-2E1B-36CFAD83CF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302" y="4952192"/>
            <a:ext cx="2019447" cy="1353324"/>
          </a:xfrm>
          <a:prstGeom prst="rect">
            <a:avLst/>
          </a:prstGeom>
        </p:spPr>
      </p:pic>
      <p:pic>
        <p:nvPicPr>
          <p:cNvPr id="19" name="Picture 18" descr="A white circle with black text&#10;&#10;Description automatically generated">
            <a:extLst>
              <a:ext uri="{FF2B5EF4-FFF2-40B4-BE49-F238E27FC236}">
                <a16:creationId xmlns:a16="http://schemas.microsoft.com/office/drawing/2014/main" id="{69E184B7-85ED-F15E-2669-75BE4306BB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639" y="3637053"/>
            <a:ext cx="1280381" cy="12803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B38D63-31B6-BE1B-3329-694E30AD61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5663" y="4952192"/>
            <a:ext cx="1938153" cy="15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12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422</TotalTime>
  <Words>8</Words>
  <Application>Microsoft Macintosh PowerPoint</Application>
  <PresentationFormat>A4 Paper (210x297 mm)</PresentationFormat>
  <Paragraphs>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Inter</vt:lpstr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Zehui Bai</cp:lastModifiedBy>
  <cp:revision>159</cp:revision>
  <cp:lastPrinted>2024-10-20T09:25:53Z</cp:lastPrinted>
  <dcterms:created xsi:type="dcterms:W3CDTF">2022-11-07T20:45:57Z</dcterms:created>
  <dcterms:modified xsi:type="dcterms:W3CDTF">2024-10-20T09:42:27Z</dcterms:modified>
</cp:coreProperties>
</file>